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96" d="100"/>
          <a:sy n="96" d="100"/>
        </p:scale>
        <p:origin x="2646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4483-BE56-4C6D-9452-2CADF3EEB1A7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F102-4DA7-4DD2-B048-586346548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8262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4483-BE56-4C6D-9452-2CADF3EEB1A7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F102-4DA7-4DD2-B048-586346548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518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4483-BE56-4C6D-9452-2CADF3EEB1A7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F102-4DA7-4DD2-B048-586346548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290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4483-BE56-4C6D-9452-2CADF3EEB1A7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F102-4DA7-4DD2-B048-586346548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572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4483-BE56-4C6D-9452-2CADF3EEB1A7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F102-4DA7-4DD2-B048-586346548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341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4483-BE56-4C6D-9452-2CADF3EEB1A7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F102-4DA7-4DD2-B048-586346548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0399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4483-BE56-4C6D-9452-2CADF3EEB1A7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F102-4DA7-4DD2-B048-586346548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367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4483-BE56-4C6D-9452-2CADF3EEB1A7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F102-4DA7-4DD2-B048-586346548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904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4483-BE56-4C6D-9452-2CADF3EEB1A7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F102-4DA7-4DD2-B048-586346548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210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4483-BE56-4C6D-9452-2CADF3EEB1A7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F102-4DA7-4DD2-B048-586346548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681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4483-BE56-4C6D-9452-2CADF3EEB1A7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F102-4DA7-4DD2-B048-586346548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597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F4483-BE56-4C6D-9452-2CADF3EEB1A7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CF102-4DA7-4DD2-B048-586346548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559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anat.trafikverket.local/Min-anstallning/Arbetsmiljo-och-halsa/inkludering-och-likabehandlin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937259"/>
            <a:ext cx="5829300" cy="3977640"/>
          </a:xfrm>
        </p:spPr>
        <p:txBody>
          <a:bodyPr>
            <a:normAutofit fontScale="90000"/>
          </a:bodyPr>
          <a:lstStyle/>
          <a:p>
            <a: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  <a:t>Trafikverkets Fritidsförbund </a:t>
            </a:r>
            <a:b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b="1" dirty="0">
                <a:latin typeface="Arial" panose="020B0604020202020204" pitchFamily="34" charset="0"/>
                <a:cs typeface="Arial" panose="020B0604020202020204" pitchFamily="34" charset="0"/>
              </a:rPr>
              <a:t>bjuder in till föreläsning med</a:t>
            </a:r>
            <a:b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  <a:t>Nadja Braune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Vad är egentligen transgender och hur är det att vara transgender i Sverige och på arbetsplatsen.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A7D13C94-BFB2-4505-878C-E90E9ED8C0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01" t="2080" r="1"/>
          <a:stretch/>
        </p:blipFill>
        <p:spPr>
          <a:xfrm>
            <a:off x="2046995" y="2152003"/>
            <a:ext cx="1304416" cy="1796875"/>
          </a:xfrm>
          <a:prstGeom prst="rect">
            <a:avLst/>
          </a:prstGeom>
        </p:spPr>
      </p:pic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18654" y="5100863"/>
            <a:ext cx="6020692" cy="3223129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Nadja ger oss en introduktion i en av dagens mest diskuterade, ifrågasatta och missförstådda identiteter utanför samhällets normativ. </a:t>
            </a:r>
          </a:p>
          <a:p>
            <a:pPr algn="l">
              <a:spcBef>
                <a:spcPts val="0"/>
              </a:spcBef>
            </a:pPr>
            <a:endParaRPr lang="sv-S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Lyssna till vad Nadja själv som anställd på Trafikverket upplever i sitt möte med arbetsgivaren och sina kollegor. </a:t>
            </a:r>
          </a:p>
          <a:p>
            <a:pPr algn="l">
              <a:spcBef>
                <a:spcPts val="0"/>
              </a:spcBef>
            </a:pPr>
            <a:endParaRPr lang="sv-S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Genom information, öppenhet och fördjupad kunskap har vi möjlighet att tillsammans skapa förståelse, acceptans och psykologisk trygghet för alla medarbetare.</a:t>
            </a:r>
          </a:p>
          <a:p>
            <a:pPr algn="l">
              <a:spcBef>
                <a:spcPts val="0"/>
              </a:spcBef>
            </a:pP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Dag:   Tisdag den 23 april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Tid:    14:05-15:00 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Plats:  Kalendariet, sänds </a:t>
            </a:r>
            <a:r>
              <a:rPr lang="sv-SE" sz="1200">
                <a:latin typeface="Arial" panose="020B0604020202020204" pitchFamily="34" charset="0"/>
                <a:cs typeface="Arial" panose="020B0604020202020204" pitchFamily="34" charset="0"/>
              </a:rPr>
              <a:t>via studion i Solna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OBS! Föreläsningen spelas även in: </a:t>
            </a:r>
            <a:r>
              <a:rPr lang="sv-SE" sz="1200" dirty="0">
                <a:hlinkClick r:id="rId3"/>
              </a:rPr>
              <a:t>Inkludering och likabehandling (</a:t>
            </a:r>
            <a:r>
              <a:rPr lang="sv-SE" sz="1200" dirty="0" err="1">
                <a:hlinkClick r:id="rId3"/>
              </a:rPr>
              <a:t>trafikverket.local</a:t>
            </a:r>
            <a:r>
              <a:rPr lang="sv-SE" sz="1200" dirty="0">
                <a:hlinkClick r:id="rId3"/>
              </a:rPr>
              <a:t>)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Välkommen!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536" y="1442991"/>
            <a:ext cx="1201201" cy="98446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176" y="0"/>
            <a:ext cx="1613647" cy="806824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905034" y="8509956"/>
            <a:ext cx="5047929" cy="6001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Denna föreläsning är en del av Trafikverkets arbete med likabehandling och nolltolerans av diskriminering, trakasserier eller kränkande särbehandling. </a:t>
            </a:r>
          </a:p>
          <a:p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Läs mer på Intranätet (Min anställning/arbetsmiljö och hälsa) 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F959D98-B09E-40C9-9780-E35783E0407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-151" t="2088" r="106"/>
          <a:stretch/>
        </p:blipFill>
        <p:spPr>
          <a:xfrm>
            <a:off x="3506940" y="2158099"/>
            <a:ext cx="1335739" cy="179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335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818</TotalTime>
  <Words>166</Words>
  <Application>Microsoft Office PowerPoint</Application>
  <PresentationFormat>Bildspel på skärmen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Trafikverkets Fritidsförbund  bjuder in till föreläsning med         Nadja Braune  Vad är egentligen transgender och hur är det att vara transgender i Sverige och på arbetsplatsen.</vt:lpstr>
    </vt:vector>
  </TitlesOfParts>
  <Company>Trafikverket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Trafikverkets Fritidsförbunde bjuder in till föreläsning med    Nadim Ghazale,  polisen som satte mångfald på agendan!</dc:title>
  <dc:creator>Sundbom Peter, HRal</dc:creator>
  <cp:lastModifiedBy>Calov Carina, HRala</cp:lastModifiedBy>
  <cp:revision>26</cp:revision>
  <dcterms:created xsi:type="dcterms:W3CDTF">2022-11-14T14:53:43Z</dcterms:created>
  <dcterms:modified xsi:type="dcterms:W3CDTF">2024-03-21T09:33:56Z</dcterms:modified>
</cp:coreProperties>
</file>